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sldIdLst>
    <p:sldId id="256" r:id="rId5"/>
    <p:sldId id="324" r:id="rId6"/>
    <p:sldId id="323" r:id="rId7"/>
    <p:sldId id="325" r:id="rId8"/>
    <p:sldId id="262" r:id="rId9"/>
    <p:sldId id="326" r:id="rId10"/>
    <p:sldId id="327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1518"/>
    <a:srgbClr val="BF9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07" autoAdjust="0"/>
    <p:restoredTop sz="97700"/>
  </p:normalViewPr>
  <p:slideViewPr>
    <p:cSldViewPr snapToGrid="0">
      <p:cViewPr varScale="1">
        <p:scale>
          <a:sx n="124" d="100"/>
          <a:sy n="124" d="100"/>
        </p:scale>
        <p:origin x="11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4" d="100"/>
          <a:sy n="154" d="100"/>
        </p:scale>
        <p:origin x="55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575A4-D94D-4244-8BA0-9EA20CC8BABC}" type="datetimeFigureOut">
              <a:rPr lang="tr-TR" smtClean="0"/>
              <a:t>6.11.2024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20671-87E8-4BB1-84C3-6B52097E00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789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51104AE-F0C6-4F7D-D7F7-3B2F331D6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25705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 hasCustomPrompt="1"/>
          </p:nvPr>
        </p:nvSpPr>
        <p:spPr>
          <a:xfrm>
            <a:off x="1524000" y="4429760"/>
            <a:ext cx="9144000" cy="990600"/>
          </a:xfrm>
        </p:spPr>
        <p:txBody>
          <a:bodyPr anchor="b"/>
          <a:lstStyle>
            <a:lvl1pPr algn="ctr">
              <a:defRPr sz="4400">
                <a:latin typeface="Garamond" panose="02020404030301010803" pitchFamily="18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ADF1662-30C2-4C67-AF7C-DC7E409B3935}" type="datetime1">
              <a:rPr lang="tr-TR" smtClean="0"/>
              <a:t>6.11.2024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357620"/>
            <a:ext cx="579120" cy="501650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/52</a:t>
            </a:r>
          </a:p>
        </p:txBody>
      </p:sp>
    </p:spTree>
    <p:extLst>
      <p:ext uri="{BB962C8B-B14F-4D97-AF65-F5344CB8AC3E}">
        <p14:creationId xmlns:p14="http://schemas.microsoft.com/office/powerpoint/2010/main" val="33527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8BF02-CD2F-4910-88FA-EF6123C78196}" type="datetime1">
              <a:rPr lang="tr-TR" smtClean="0"/>
              <a:t>6.11.2024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6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3D4D6-A40A-41EA-AFB7-6C606E88E00E}" type="datetime1">
              <a:rPr lang="tr-TR" smtClean="0"/>
              <a:t>6.11.2024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55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C8AE-EE40-467C-BC23-9BAEACA8539D}" type="datetime1">
              <a:rPr lang="tr-TR" smtClean="0"/>
              <a:t>6.11.2024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/52</a:t>
            </a:r>
          </a:p>
        </p:txBody>
      </p:sp>
    </p:spTree>
    <p:extLst>
      <p:ext uri="{BB962C8B-B14F-4D97-AF65-F5344CB8AC3E}">
        <p14:creationId xmlns:p14="http://schemas.microsoft.com/office/powerpoint/2010/main" val="47057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A5F4-188A-4C7F-B43D-B4C937B611A4}" type="datetime1">
              <a:rPr lang="tr-TR" smtClean="0"/>
              <a:t>6.11.2024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42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E05B-91CB-4FEC-9FB9-BEAB5167D064}" type="datetime1">
              <a:rPr lang="tr-TR" smtClean="0"/>
              <a:t>6.11.2024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2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9D189-C9AF-4375-A44E-642AA5BF1D97}" type="datetime1">
              <a:rPr lang="tr-TR" smtClean="0"/>
              <a:t>6.11.2024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074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B435-589A-4C1A-865B-93649847119F}" type="datetime1">
              <a:rPr lang="tr-TR" smtClean="0"/>
              <a:t>6.11.2024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30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E452-0823-4E93-B6E1-0C269FAC81A7}" type="datetime1">
              <a:rPr lang="tr-TR" smtClean="0"/>
              <a:t>6.11.2024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725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4F10-D337-4F93-80A0-25311A5F2582}" type="datetime1">
              <a:rPr lang="tr-TR" smtClean="0"/>
              <a:t>6.11.2024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30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5C8B-3283-4DBB-93D3-358C0CF70E55}" type="datetime1">
              <a:rPr lang="tr-TR" smtClean="0"/>
              <a:t>6.11.2024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8AF1D-E6D7-4B64-9545-F66A72DEE5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88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1399CA3-038C-26D8-37F6-413A1EABD0A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6606" cy="6858000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1408905"/>
            <a:ext cx="10515600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dirty="0"/>
              <a:t>Başlık Stili: Yalınızca İlk Harf Büyük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2179319"/>
            <a:ext cx="10515600" cy="3997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1B3E-E9FE-4AA5-B184-F728A9E8DDB9}" type="datetime1">
              <a:rPr lang="tr-TR" smtClean="0"/>
              <a:t>6.11.2024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882640" y="6401276"/>
            <a:ext cx="579120" cy="320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AF1D-E6D7-4B64-9545-F66A72DEE560}" type="slidenum">
              <a:rPr lang="tr-TR" smtClean="0"/>
              <a:pPr/>
              <a:t>‹#›</a:t>
            </a:fld>
            <a:r>
              <a:rPr lang="tr-TR" dirty="0"/>
              <a:t>/52</a:t>
            </a:r>
          </a:p>
        </p:txBody>
      </p:sp>
    </p:spTree>
    <p:extLst>
      <p:ext uri="{BB962C8B-B14F-4D97-AF65-F5344CB8AC3E}">
        <p14:creationId xmlns:p14="http://schemas.microsoft.com/office/powerpoint/2010/main" val="7362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86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3">
            <a:extLst>
              <a:ext uri="{FF2B5EF4-FFF2-40B4-BE49-F238E27FC236}">
                <a16:creationId xmlns:a16="http://schemas.microsoft.com/office/drawing/2014/main" id="{F0995F44-82A2-415C-C115-850A2629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2</a:t>
            </a:fld>
            <a:r>
              <a:rPr lang="tr-TR" dirty="0"/>
              <a:t>/52</a:t>
            </a:r>
          </a:p>
        </p:txBody>
      </p:sp>
      <p:sp>
        <p:nvSpPr>
          <p:cNvPr id="3" name="Unvan 1">
            <a:extLst>
              <a:ext uri="{FF2B5EF4-FFF2-40B4-BE49-F238E27FC236}">
                <a16:creationId xmlns:a16="http://schemas.microsoft.com/office/drawing/2014/main" id="{13B94CC3-7276-0FFC-39B7-8EF9875F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7" y="1809598"/>
            <a:ext cx="10515600" cy="546100"/>
          </a:xfrm>
        </p:spPr>
        <p:txBody>
          <a:bodyPr/>
          <a:lstStyle/>
          <a:p>
            <a:r>
              <a:rPr lang="tr-TR" dirty="0"/>
              <a:t>Başlık: İlk Harfler Büyük/Garamond 40 Punto</a:t>
            </a:r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07255F19-92C9-4357-5274-0CD6B835E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07" y="2580012"/>
            <a:ext cx="10515600" cy="3997643"/>
          </a:xfrm>
        </p:spPr>
        <p:txBody>
          <a:bodyPr/>
          <a:lstStyle/>
          <a:p>
            <a:r>
              <a:rPr lang="tr-TR" dirty="0"/>
              <a:t>Garamond 28 Punto</a:t>
            </a:r>
          </a:p>
          <a:p>
            <a:pPr lvl="1"/>
            <a:r>
              <a:rPr lang="tr-TR" dirty="0"/>
              <a:t>Garamond 28 Punto</a:t>
            </a:r>
          </a:p>
          <a:p>
            <a:pPr lvl="2"/>
            <a:r>
              <a:rPr lang="tr-TR" dirty="0"/>
              <a:t>Garamond 28 Punto</a:t>
            </a:r>
          </a:p>
          <a:p>
            <a:pPr lvl="2"/>
            <a:endParaRPr lang="tr-TR" dirty="0"/>
          </a:p>
          <a:p>
            <a:pPr lvl="2"/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100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3">
            <a:extLst>
              <a:ext uri="{FF2B5EF4-FFF2-40B4-BE49-F238E27FC236}">
                <a16:creationId xmlns:a16="http://schemas.microsoft.com/office/drawing/2014/main" id="{F0995F44-82A2-415C-C115-850A2629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3</a:t>
            </a:fld>
            <a:r>
              <a:rPr lang="tr-TR" dirty="0"/>
              <a:t>/52</a:t>
            </a:r>
          </a:p>
        </p:txBody>
      </p:sp>
      <p:sp>
        <p:nvSpPr>
          <p:cNvPr id="3" name="Unvan 1">
            <a:extLst>
              <a:ext uri="{FF2B5EF4-FFF2-40B4-BE49-F238E27FC236}">
                <a16:creationId xmlns:a16="http://schemas.microsoft.com/office/drawing/2014/main" id="{CD918938-58CF-B0E4-67DA-919F3CF97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6513"/>
            <a:ext cx="10515600" cy="546100"/>
          </a:xfrm>
        </p:spPr>
        <p:txBody>
          <a:bodyPr/>
          <a:lstStyle/>
          <a:p>
            <a:r>
              <a:rPr lang="tr-TR" dirty="0"/>
              <a:t>Tablo Başlığı</a:t>
            </a: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9C3A35FE-1BAC-6D48-86A2-D4D6E7F6F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94124"/>
              </p:ext>
            </p:extLst>
          </p:nvPr>
        </p:nvGraphicFramePr>
        <p:xfrm>
          <a:off x="838200" y="2471844"/>
          <a:ext cx="10515600" cy="3413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0367344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426064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894478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07221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40621264"/>
                    </a:ext>
                  </a:extLst>
                </a:gridCol>
              </a:tblGrid>
              <a:tr h="401321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>
                          <a:latin typeface="Garamond" panose="02020404030301010803" pitchFamily="18" charset="0"/>
                        </a:rPr>
                        <a:t>Başlık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Başlık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Başlık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831610"/>
                  </a:ext>
                </a:extLst>
              </a:tr>
              <a:tr h="40640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>
                          <a:latin typeface="Garamond" panose="02020404030301010803" pitchFamily="18" charset="0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643202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04436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071466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469246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2332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48095"/>
                  </a:ext>
                </a:extLst>
              </a:tr>
              <a:tr h="4013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  <a:endParaRPr kumimoji="0" lang="tr-TR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Garamond" panose="020204040303010108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Garamond 22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971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74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3">
            <a:extLst>
              <a:ext uri="{FF2B5EF4-FFF2-40B4-BE49-F238E27FC236}">
                <a16:creationId xmlns:a16="http://schemas.microsoft.com/office/drawing/2014/main" id="{F0995F44-82A2-415C-C115-850A2629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6440" y="6401276"/>
            <a:ext cx="579120" cy="320199"/>
          </a:xfrm>
        </p:spPr>
        <p:txBody>
          <a:bodyPr/>
          <a:lstStyle/>
          <a:p>
            <a:fld id="{7858AF1D-E6D7-4B64-9545-F66A72DEE560}" type="slidenum">
              <a:rPr lang="tr-TR" smtClean="0"/>
              <a:pPr/>
              <a:t>4</a:t>
            </a:fld>
            <a:r>
              <a:rPr lang="tr-TR" dirty="0"/>
              <a:t>/52</a:t>
            </a:r>
          </a:p>
        </p:txBody>
      </p:sp>
    </p:spTree>
    <p:extLst>
      <p:ext uri="{BB962C8B-B14F-4D97-AF65-F5344CB8AC3E}">
        <p14:creationId xmlns:p14="http://schemas.microsoft.com/office/powerpoint/2010/main" val="117183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14CC7375-F42E-A35E-1627-035CF037F930}"/>
              </a:ext>
            </a:extLst>
          </p:cNvPr>
          <p:cNvSpPr txBox="1"/>
          <p:nvPr/>
        </p:nvSpPr>
        <p:spPr>
          <a:xfrm>
            <a:off x="5028464" y="6220280"/>
            <a:ext cx="21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err="1"/>
              <a:t>tagem@tarimorman.gov.tr</a:t>
            </a:r>
            <a:endParaRPr lang="tr-TR" sz="1400" dirty="0"/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BC2CA28C-D66D-9344-8A75-FC84C452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160" y="4124960"/>
            <a:ext cx="9144000" cy="990600"/>
          </a:xfrm>
        </p:spPr>
        <p:txBody>
          <a:bodyPr/>
          <a:lstStyle/>
          <a:p>
            <a:r>
              <a:rPr lang="tr-TR" dirty="0"/>
              <a:t>ARZ EDERİM</a:t>
            </a:r>
          </a:p>
        </p:txBody>
      </p:sp>
    </p:spTree>
    <p:extLst>
      <p:ext uri="{BB962C8B-B14F-4D97-AF65-F5344CB8AC3E}">
        <p14:creationId xmlns:p14="http://schemas.microsoft.com/office/powerpoint/2010/main" val="27659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14CC7375-F42E-A35E-1627-035CF037F930}"/>
              </a:ext>
            </a:extLst>
          </p:cNvPr>
          <p:cNvSpPr txBox="1"/>
          <p:nvPr/>
        </p:nvSpPr>
        <p:spPr>
          <a:xfrm>
            <a:off x="5028464" y="6220280"/>
            <a:ext cx="2135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dirty="0" err="1"/>
              <a:t>tagem@tarimorman.gov.tr</a:t>
            </a:r>
            <a:endParaRPr lang="tr-TR" sz="1400" dirty="0"/>
          </a:p>
        </p:txBody>
      </p:sp>
      <p:sp>
        <p:nvSpPr>
          <p:cNvPr id="5" name="Unvan 1">
            <a:extLst>
              <a:ext uri="{FF2B5EF4-FFF2-40B4-BE49-F238E27FC236}">
                <a16:creationId xmlns:a16="http://schemas.microsoft.com/office/drawing/2014/main" id="{0ACE19D5-176D-E36D-4F97-04C487ABD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160" y="4124960"/>
            <a:ext cx="9144000" cy="990600"/>
          </a:xfrm>
        </p:spPr>
        <p:txBody>
          <a:bodyPr/>
          <a:lstStyle/>
          <a:p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412518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234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140501F9D31DDE40A2A9856752806840" ma:contentTypeVersion="1" ma:contentTypeDescription="Yeni belge oluşturun." ma:contentTypeScope="" ma:versionID="fd1ce7de83d9e27afe3554ad975f0ee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2CCFB-AD24-4EAF-8409-ECC40D098E30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F8C5402-E29B-4C33-8FDB-39A3F480A2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7829DA-4E51-4CBC-90B3-30DBF761AA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115</Words>
  <Application>Microsoft Macintosh PowerPoint</Application>
  <PresentationFormat>Geniş ekran</PresentationFormat>
  <Paragraphs>54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Office Teması</vt:lpstr>
      <vt:lpstr>PowerPoint Sunusu</vt:lpstr>
      <vt:lpstr>Başlık: İlk Harfler Büyük/Garamond 40 Punto</vt:lpstr>
      <vt:lpstr>Tablo Başlığı</vt:lpstr>
      <vt:lpstr>PowerPoint Sunusu</vt:lpstr>
      <vt:lpstr>ARZ EDERİM</vt:lpstr>
      <vt:lpstr>TEŞEKKÜRLER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Süha Dinçer</cp:lastModifiedBy>
  <cp:revision>181</cp:revision>
  <cp:lastPrinted>2024-01-12T13:16:13Z</cp:lastPrinted>
  <dcterms:created xsi:type="dcterms:W3CDTF">2023-10-30T17:05:25Z</dcterms:created>
  <dcterms:modified xsi:type="dcterms:W3CDTF">2024-11-06T08:32:33Z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0x010100140501F9D31DDE40A2A9856752806840</vt:lpwstr>
  </property>
</Properties>
</file>